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300" r:id="rId4"/>
    <p:sldId id="291" r:id="rId5"/>
    <p:sldId id="301" r:id="rId6"/>
    <p:sldId id="30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>
        <p:scale>
          <a:sx n="93" d="100"/>
          <a:sy n="93" d="100"/>
        </p:scale>
        <p:origin x="-1350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pPr/>
              <a:t>25.04.2022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3792103" y="5177183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4044233" y="3410786"/>
            <a:ext cx="72333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100" dirty="0">
                <a:solidFill>
                  <a:srgbClr val="52CBBE"/>
                </a:solidFill>
                <a:latin typeface="Tw Cen MT" panose="020B0602020104020603" pitchFamily="34" charset="0"/>
              </a:rPr>
              <a:t>    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6E2CD9A3-5E54-4E90-9812-F54C60B6E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9907" y="5860964"/>
            <a:ext cx="853804" cy="85380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69548C74-F194-431E-BF76-EF44A1079C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3528" y="5873672"/>
            <a:ext cx="839626" cy="852745"/>
          </a:xfrm>
          <a:prstGeom prst="rect">
            <a:avLst/>
          </a:prstGeom>
        </p:spPr>
      </p:pic>
      <p:pic>
        <p:nvPicPr>
          <p:cNvPr id="13" name="Resim 12" descr="metin içeren bir resim&#10;&#10;Açıklama otomatik olarak oluşturuldu">
            <a:extLst>
              <a:ext uri="{FF2B5EF4-FFF2-40B4-BE49-F238E27FC236}">
                <a16:creationId xmlns="" xmlns:a16="http://schemas.microsoft.com/office/drawing/2014/main" id="{D9C209B9-7D7E-408F-9E52-C41B01098D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8772" y="5884810"/>
            <a:ext cx="839626" cy="839626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="" xmlns:a16="http://schemas.microsoft.com/office/drawing/2014/main" id="{E9365824-5691-41DA-A1DD-97C135ADBE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58235" y="5882762"/>
            <a:ext cx="1386667" cy="975238"/>
          </a:xfrm>
          <a:prstGeom prst="rect">
            <a:avLst/>
          </a:prstGeom>
        </p:spPr>
      </p:pic>
      <p:sp>
        <p:nvSpPr>
          <p:cNvPr id="49" name="TextBox 49">
            <a:extLst>
              <a:ext uri="{FF2B5EF4-FFF2-40B4-BE49-F238E27FC236}">
                <a16:creationId xmlns="" xmlns:a16="http://schemas.microsoft.com/office/drawing/2014/main" id="{4982FD75-B2C2-4BFE-80B9-C67305568A3F}"/>
              </a:ext>
            </a:extLst>
          </p:cNvPr>
          <p:cNvSpPr txBox="1"/>
          <p:nvPr/>
        </p:nvSpPr>
        <p:spPr>
          <a:xfrm>
            <a:off x="2268977" y="1606580"/>
            <a:ext cx="727891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88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Bildiri Başlığı</a:t>
            </a:r>
          </a:p>
          <a:p>
            <a:pPr algn="ctr"/>
            <a:endParaRPr lang="en-US" sz="350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TextBox 56">
            <a:extLst>
              <a:ext uri="{FF2B5EF4-FFF2-40B4-BE49-F238E27FC236}">
                <a16:creationId xmlns="" xmlns:a16="http://schemas.microsoft.com/office/drawing/2014/main" id="{FBE2D0E7-D2AD-430B-9AFA-8B2FAB1DD08C}"/>
              </a:ext>
            </a:extLst>
          </p:cNvPr>
          <p:cNvSpPr txBox="1"/>
          <p:nvPr/>
        </p:nvSpPr>
        <p:spPr>
          <a:xfrm>
            <a:off x="1645399" y="3312882"/>
            <a:ext cx="820412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52CBBE"/>
                </a:solidFill>
                <a:latin typeface="Tw Cen MT" panose="020B0602020104020603" pitchFamily="34" charset="0"/>
              </a:rPr>
              <a:t>Yazar 1 Adı ve </a:t>
            </a:r>
            <a:r>
              <a:rPr lang="tr-TR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Soyadı </a:t>
            </a:r>
          </a:p>
          <a:p>
            <a:pPr algn="ctr"/>
            <a:r>
              <a:rPr lang="tr-TR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    Yazar </a:t>
            </a:r>
            <a:r>
              <a:rPr lang="tr-TR" sz="2800" dirty="0">
                <a:solidFill>
                  <a:srgbClr val="52CBBE"/>
                </a:solidFill>
                <a:latin typeface="Tw Cen MT" panose="020B0602020104020603" pitchFamily="34" charset="0"/>
              </a:rPr>
              <a:t>2 Adı ve Soy </a:t>
            </a:r>
            <a:r>
              <a:rPr lang="tr-TR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Adı… </a:t>
            </a:r>
          </a:p>
          <a:p>
            <a:pPr algn="ctr"/>
            <a:r>
              <a:rPr lang="tr-TR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 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Resim 60">
            <a:extLst>
              <a:ext uri="{FF2B5EF4-FFF2-40B4-BE49-F238E27FC236}">
                <a16:creationId xmlns="" xmlns:a16="http://schemas.microsoft.com/office/drawing/2014/main" id="{D5A46E06-4238-4E15-B300-4A56314558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7246" y="230696"/>
            <a:ext cx="1414884" cy="1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252662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3854883" y="6188662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4044233" y="3410786"/>
            <a:ext cx="72333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100" dirty="0">
                <a:solidFill>
                  <a:srgbClr val="52CBBE"/>
                </a:solidFill>
                <a:latin typeface="Tw Cen MT" panose="020B0602020104020603" pitchFamily="34" charset="0"/>
              </a:rPr>
              <a:t>    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49" name="TextBox 49">
            <a:extLst>
              <a:ext uri="{FF2B5EF4-FFF2-40B4-BE49-F238E27FC236}">
                <a16:creationId xmlns="" xmlns:a16="http://schemas.microsoft.com/office/drawing/2014/main" id="{4982FD75-B2C2-4BFE-80B9-C67305568A3F}"/>
              </a:ext>
            </a:extLst>
          </p:cNvPr>
          <p:cNvSpPr txBox="1"/>
          <p:nvPr/>
        </p:nvSpPr>
        <p:spPr>
          <a:xfrm>
            <a:off x="1757650" y="484211"/>
            <a:ext cx="894591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4400" dirty="0" err="1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Powerpoint</a:t>
            </a:r>
            <a:r>
              <a:rPr lang="tr-TR" altLang="en-US" sz="44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 Sunusu Hazırlarken…</a:t>
            </a:r>
          </a:p>
          <a:p>
            <a:pPr algn="ctr"/>
            <a:endParaRPr lang="en-US" sz="350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Resim 60">
            <a:extLst>
              <a:ext uri="{FF2B5EF4-FFF2-40B4-BE49-F238E27FC236}">
                <a16:creationId xmlns="" xmlns:a16="http://schemas.microsoft.com/office/drawing/2014/main" id="{D5A46E06-4238-4E15-B300-4A5631455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195" y="195209"/>
            <a:ext cx="964338" cy="1109196"/>
          </a:xfrm>
          <a:prstGeom prst="rect">
            <a:avLst/>
          </a:prstGeom>
        </p:spPr>
      </p:pic>
      <p:sp>
        <p:nvSpPr>
          <p:cNvPr id="50" name="Metin kutusu 49">
            <a:extLst>
              <a:ext uri="{FF2B5EF4-FFF2-40B4-BE49-F238E27FC236}">
                <a16:creationId xmlns="" xmlns:a16="http://schemas.microsoft.com/office/drawing/2014/main" id="{E855E56B-7DFB-4F64-A201-2BB6BEB7473C}"/>
              </a:ext>
            </a:extLst>
          </p:cNvPr>
          <p:cNvSpPr txBox="1"/>
          <p:nvPr/>
        </p:nvSpPr>
        <p:spPr>
          <a:xfrm>
            <a:off x="1948598" y="1678590"/>
            <a:ext cx="8206860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000"/>
              </a:spcBef>
              <a:buSzPct val="100000"/>
            </a:pPr>
            <a:r>
              <a:rPr lang="tr-TR" altLang="en-US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Önemli Not:  Toplam sunu süresi 15 dakikadır: </a:t>
            </a:r>
          </a:p>
          <a:p>
            <a:pPr algn="ctr" eaLnBrk="1" hangingPunct="1">
              <a:spcBef>
                <a:spcPts val="1000"/>
              </a:spcBef>
              <a:buSzPct val="100000"/>
            </a:pPr>
            <a:r>
              <a:rPr lang="tr-TR" altLang="en-US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(Sunu 10 dakika, Soru-cevap 5 </a:t>
            </a:r>
            <a:r>
              <a:rPr lang="tr-T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dakika</a:t>
            </a:r>
            <a:r>
              <a:rPr lang="tr-T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 eaLnBrk="1" hangingPunct="1">
              <a:spcBef>
                <a:spcPts val="1000"/>
              </a:spcBef>
              <a:buSzPct val="100000"/>
            </a:pPr>
            <a:endParaRPr lang="tr-TR" altLang="en-US" sz="2000" dirty="0">
              <a:solidFill>
                <a:srgbClr val="40404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anose="05040102010807070707" pitchFamily="18" charset="2"/>
              <a:buChar char=""/>
            </a:pPr>
            <a:r>
              <a:rPr lang="tr-TR" altLang="en-US" sz="2800" dirty="0">
                <a:solidFill>
                  <a:srgbClr val="52CBBE"/>
                </a:solidFill>
                <a:latin typeface="Tw Cen MT" panose="020B0602020104020603" pitchFamily="34" charset="0"/>
              </a:rPr>
              <a:t>Vurgulanacak tüm notlar ve önemli noktalar buraya eklenebilir. Slaytlarınızı metinle doldurmaya gerek </a:t>
            </a:r>
            <a:r>
              <a:rPr lang="tr-TR" altLang="en-US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yoktur. </a:t>
            </a:r>
            <a:r>
              <a:rPr lang="tr-TR" altLang="en-US" sz="2800" dirty="0">
                <a:solidFill>
                  <a:srgbClr val="52CBBE"/>
                </a:solidFill>
                <a:latin typeface="Tw Cen MT" panose="020B0602020104020603" pitchFamily="34" charset="0"/>
              </a:rPr>
              <a:t>Slayttan okumanın genel olarak iyi bir uygulama olmadığını unutmayın</a:t>
            </a:r>
            <a:r>
              <a:rPr lang="tr-TR" altLang="en-US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.</a:t>
            </a:r>
            <a:endParaRPr lang="tr-TR" altLang="en-US" sz="28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22389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3522036" y="640617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4044233" y="3410786"/>
            <a:ext cx="72333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100" dirty="0">
                <a:solidFill>
                  <a:srgbClr val="52CBBE"/>
                </a:solidFill>
                <a:latin typeface="Tw Cen MT" panose="020B0602020104020603" pitchFamily="34" charset="0"/>
              </a:rPr>
              <a:t>    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49" name="TextBox 49">
            <a:extLst>
              <a:ext uri="{FF2B5EF4-FFF2-40B4-BE49-F238E27FC236}">
                <a16:creationId xmlns="" xmlns:a16="http://schemas.microsoft.com/office/drawing/2014/main" id="{4982FD75-B2C2-4BFE-80B9-C67305568A3F}"/>
              </a:ext>
            </a:extLst>
          </p:cNvPr>
          <p:cNvSpPr txBox="1"/>
          <p:nvPr/>
        </p:nvSpPr>
        <p:spPr>
          <a:xfrm>
            <a:off x="1455307" y="267882"/>
            <a:ext cx="894591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4400" dirty="0" smtClean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Sunu </a:t>
            </a:r>
            <a:r>
              <a:rPr lang="tr-TR" altLang="en-US" sz="44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Akışı</a:t>
            </a:r>
          </a:p>
          <a:p>
            <a:pPr algn="ctr"/>
            <a:endParaRPr lang="en-US" sz="350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Resim 60">
            <a:extLst>
              <a:ext uri="{FF2B5EF4-FFF2-40B4-BE49-F238E27FC236}">
                <a16:creationId xmlns="" xmlns:a16="http://schemas.microsoft.com/office/drawing/2014/main" id="{D5A46E06-4238-4E15-B300-4A5631455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538" y="217678"/>
            <a:ext cx="964338" cy="1109196"/>
          </a:xfrm>
          <a:prstGeom prst="rect">
            <a:avLst/>
          </a:prstGeom>
        </p:spPr>
      </p:pic>
      <p:sp>
        <p:nvSpPr>
          <p:cNvPr id="50" name="Metin kutusu 49">
            <a:extLst>
              <a:ext uri="{FF2B5EF4-FFF2-40B4-BE49-F238E27FC236}">
                <a16:creationId xmlns="" xmlns:a16="http://schemas.microsoft.com/office/drawing/2014/main" id="{E855E56B-7DFB-4F64-A201-2BB6BEB7473C}"/>
              </a:ext>
            </a:extLst>
          </p:cNvPr>
          <p:cNvSpPr txBox="1"/>
          <p:nvPr/>
        </p:nvSpPr>
        <p:spPr>
          <a:xfrm>
            <a:off x="1878739" y="1429616"/>
            <a:ext cx="8919400" cy="167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A53010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tr-TR" altLang="en-US" sz="2000" dirty="0" smtClean="0">
                <a:solidFill>
                  <a:srgbClr val="FF0000"/>
                </a:solidFill>
                <a:cs typeface="Tahoma" panose="020B0604030504040204" pitchFamily="34" charset="0"/>
              </a:rPr>
              <a:t>Araştırmanın Amacı:</a:t>
            </a:r>
            <a:endParaRPr lang="tr-TR" altLang="en-US" sz="2000" dirty="0" smtClean="0">
              <a:cs typeface="Tahoma" panose="020B0604030504040204" pitchFamily="34" charset="0"/>
            </a:endParaRPr>
          </a:p>
          <a:p>
            <a:pPr>
              <a:spcBef>
                <a:spcPts val="1000"/>
              </a:spcBef>
              <a:buClr>
                <a:srgbClr val="A53010"/>
              </a:buClr>
              <a:buSzPct val="100000"/>
              <a:defRPr/>
            </a:pPr>
            <a:r>
              <a:rPr lang="tr-TR" sz="2000" dirty="0" smtClean="0"/>
              <a:t>Neden </a:t>
            </a:r>
            <a:r>
              <a:rPr lang="tr-TR" sz="2000" dirty="0" smtClean="0"/>
              <a:t>böyle bir çalışma yapmaya gereksinim duydunuz</a:t>
            </a:r>
            <a:r>
              <a:rPr lang="tr-TR" sz="2000" dirty="0" smtClean="0"/>
              <a:t>? </a:t>
            </a:r>
          </a:p>
          <a:p>
            <a:pPr>
              <a:spcBef>
                <a:spcPts val="1000"/>
              </a:spcBef>
              <a:buClr>
                <a:srgbClr val="A53010"/>
              </a:buClr>
              <a:buSzPct val="100000"/>
              <a:defRPr/>
            </a:pPr>
            <a:r>
              <a:rPr lang="tr-TR" sz="2000" dirty="0" smtClean="0"/>
              <a:t>Bu </a:t>
            </a:r>
            <a:r>
              <a:rPr lang="tr-TR" sz="2000" dirty="0" smtClean="0"/>
              <a:t>çalışma ile neyi gerçekleştirmeyi amaçlıyorsunuz?</a:t>
            </a:r>
          </a:p>
          <a:p>
            <a:pPr algn="ctr" eaLnBrk="1" hangingPunct="1">
              <a:spcBef>
                <a:spcPts val="1000"/>
              </a:spcBef>
              <a:buSzPct val="100000"/>
            </a:pPr>
            <a:endParaRPr lang="tr-TR" altLang="en-US" sz="1800" dirty="0">
              <a:solidFill>
                <a:srgbClr val="40404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1163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3522036" y="640617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TextBox 49">
            <a:extLst>
              <a:ext uri="{FF2B5EF4-FFF2-40B4-BE49-F238E27FC236}">
                <a16:creationId xmlns="" xmlns:a16="http://schemas.microsoft.com/office/drawing/2014/main" id="{4982FD75-B2C2-4BFE-80B9-C67305568A3F}"/>
              </a:ext>
            </a:extLst>
          </p:cNvPr>
          <p:cNvSpPr txBox="1"/>
          <p:nvPr/>
        </p:nvSpPr>
        <p:spPr>
          <a:xfrm>
            <a:off x="1455307" y="267882"/>
            <a:ext cx="894591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4400" dirty="0" smtClean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Sunu </a:t>
            </a:r>
            <a:r>
              <a:rPr lang="tr-TR" altLang="en-US" sz="44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Akışı</a:t>
            </a:r>
          </a:p>
          <a:p>
            <a:pPr algn="ctr"/>
            <a:endParaRPr lang="en-US" sz="350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Resim 60">
            <a:extLst>
              <a:ext uri="{FF2B5EF4-FFF2-40B4-BE49-F238E27FC236}">
                <a16:creationId xmlns="" xmlns:a16="http://schemas.microsoft.com/office/drawing/2014/main" id="{D5A46E06-4238-4E15-B300-4A5631455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538" y="217678"/>
            <a:ext cx="964338" cy="1109196"/>
          </a:xfrm>
          <a:prstGeom prst="rect">
            <a:avLst/>
          </a:prstGeom>
        </p:spPr>
      </p:pic>
      <p:sp>
        <p:nvSpPr>
          <p:cNvPr id="50" name="Metin kutusu 49">
            <a:extLst>
              <a:ext uri="{FF2B5EF4-FFF2-40B4-BE49-F238E27FC236}">
                <a16:creationId xmlns="" xmlns:a16="http://schemas.microsoft.com/office/drawing/2014/main" id="{E855E56B-7DFB-4F64-A201-2BB6BEB7473C}"/>
              </a:ext>
            </a:extLst>
          </p:cNvPr>
          <p:cNvSpPr txBox="1"/>
          <p:nvPr/>
        </p:nvSpPr>
        <p:spPr>
          <a:xfrm>
            <a:off x="1878739" y="1429616"/>
            <a:ext cx="8206860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defRPr/>
            </a:pPr>
            <a:r>
              <a:rPr lang="tr-TR" altLang="en-US" sz="2000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2. </a:t>
            </a:r>
            <a:r>
              <a:rPr lang="tr-TR" altLang="en-US" sz="2000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Yöntem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sz="2000" dirty="0" smtClean="0"/>
              <a:t>Çalışmanızı </a:t>
            </a:r>
            <a:r>
              <a:rPr lang="tr-TR" sz="2000" dirty="0" smtClean="0"/>
              <a:t>gerçekleştirdiniz tarihler,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sz="2000" dirty="0" smtClean="0"/>
              <a:t>Çalışmanızı gerçekleştirdiniz ortam,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sz="2000" dirty="0" smtClean="0"/>
              <a:t>Çalışmanızın katılımcıları (öğrenci, öğretmen, veli vb. ,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sz="2000" dirty="0" smtClean="0"/>
              <a:t>Çalışmanızda gerçekleştirdiğiniz etkinlikler</a:t>
            </a:r>
            <a:r>
              <a:rPr lang="tr-TR" sz="2000" dirty="0" smtClean="0"/>
              <a:t>, ürünler vb.</a:t>
            </a:r>
            <a:endParaRPr lang="tr-TR" sz="2000" dirty="0" smtClean="0"/>
          </a:p>
          <a:p>
            <a:pPr lvl="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sz="2000" dirty="0" smtClean="0"/>
              <a:t>Çalışmanız sırasında kullandığınız veri toplama araçları (gözlem, görüşme, anket vb.)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r-TR" sz="2000" dirty="0" smtClean="0"/>
              <a:t> ve çalışmanızla </a:t>
            </a:r>
            <a:r>
              <a:rPr lang="tr-TR" sz="2000" dirty="0" smtClean="0"/>
              <a:t>ilgili özgün farklı bilgilere yer verebilirsiniz</a:t>
            </a:r>
            <a:r>
              <a:rPr lang="tr-TR" sz="2000" dirty="0" smtClean="0"/>
              <a:t>.</a:t>
            </a:r>
            <a:endParaRPr lang="tr-TR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 algn="ctr" eaLnBrk="1" hangingPunct="1">
              <a:spcBef>
                <a:spcPts val="1000"/>
              </a:spcBef>
              <a:buSzPct val="100000"/>
            </a:pPr>
            <a:endParaRPr lang="tr-TR" altLang="en-US" sz="1800" dirty="0">
              <a:solidFill>
                <a:srgbClr val="40404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1163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3522036" y="640617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4044233" y="3410786"/>
            <a:ext cx="72333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100" dirty="0">
                <a:solidFill>
                  <a:srgbClr val="52CBBE"/>
                </a:solidFill>
                <a:latin typeface="Tw Cen MT" panose="020B0602020104020603" pitchFamily="34" charset="0"/>
              </a:rPr>
              <a:t>    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49" name="TextBox 49">
            <a:extLst>
              <a:ext uri="{FF2B5EF4-FFF2-40B4-BE49-F238E27FC236}">
                <a16:creationId xmlns="" xmlns:a16="http://schemas.microsoft.com/office/drawing/2014/main" id="{4982FD75-B2C2-4BFE-80B9-C67305568A3F}"/>
              </a:ext>
            </a:extLst>
          </p:cNvPr>
          <p:cNvSpPr txBox="1"/>
          <p:nvPr/>
        </p:nvSpPr>
        <p:spPr>
          <a:xfrm>
            <a:off x="1455307" y="267882"/>
            <a:ext cx="894591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4400" dirty="0" smtClean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Sunu </a:t>
            </a:r>
            <a:r>
              <a:rPr lang="tr-TR" altLang="en-US" sz="44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Akışı</a:t>
            </a:r>
          </a:p>
          <a:p>
            <a:pPr algn="ctr"/>
            <a:endParaRPr lang="en-US" sz="350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Resim 60">
            <a:extLst>
              <a:ext uri="{FF2B5EF4-FFF2-40B4-BE49-F238E27FC236}">
                <a16:creationId xmlns="" xmlns:a16="http://schemas.microsoft.com/office/drawing/2014/main" id="{D5A46E06-4238-4E15-B300-4A5631455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538" y="217678"/>
            <a:ext cx="964338" cy="1109196"/>
          </a:xfrm>
          <a:prstGeom prst="rect">
            <a:avLst/>
          </a:prstGeom>
        </p:spPr>
      </p:pic>
      <p:sp>
        <p:nvSpPr>
          <p:cNvPr id="50" name="Metin kutusu 49">
            <a:extLst>
              <a:ext uri="{FF2B5EF4-FFF2-40B4-BE49-F238E27FC236}">
                <a16:creationId xmlns="" xmlns:a16="http://schemas.microsoft.com/office/drawing/2014/main" id="{E855E56B-7DFB-4F64-A201-2BB6BEB7473C}"/>
              </a:ext>
            </a:extLst>
          </p:cNvPr>
          <p:cNvSpPr txBox="1"/>
          <p:nvPr/>
        </p:nvSpPr>
        <p:spPr>
          <a:xfrm>
            <a:off x="1919836" y="2200178"/>
            <a:ext cx="8206860" cy="2113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1" hangingPunct="1">
              <a:spcBef>
                <a:spcPts val="1000"/>
              </a:spcBef>
              <a:buSzPct val="100000"/>
              <a:defRPr/>
            </a:pPr>
            <a:r>
              <a:rPr lang="tr-TR" altLang="en-US" sz="2000" dirty="0" smtClean="0">
                <a:solidFill>
                  <a:srgbClr val="FF0000"/>
                </a:solidFill>
                <a:cs typeface="Tahoma" panose="020B0604030504040204" pitchFamily="34" charset="0"/>
              </a:rPr>
              <a:t>3</a:t>
            </a:r>
            <a:r>
              <a:rPr lang="tr-TR" altLang="en-US" sz="2000" dirty="0" smtClean="0">
                <a:solidFill>
                  <a:srgbClr val="FF0000"/>
                </a:solidFill>
                <a:cs typeface="Tahoma" panose="020B0604030504040204" pitchFamily="34" charset="0"/>
              </a:rPr>
              <a:t>. Sonuç</a:t>
            </a:r>
          </a:p>
          <a:p>
            <a:pPr marL="514350" lvl="0" indent="-514350">
              <a:spcBef>
                <a:spcPts val="1000"/>
              </a:spcBef>
              <a:buSzPct val="100000"/>
              <a:defRPr/>
            </a:pPr>
            <a:endParaRPr lang="tr-TR" sz="2000" dirty="0" smtClean="0"/>
          </a:p>
          <a:p>
            <a:pPr marL="514350" lvl="0" indent="-514350">
              <a:spcBef>
                <a:spcPts val="1000"/>
              </a:spcBef>
              <a:buSzPct val="100000"/>
              <a:defRPr/>
            </a:pPr>
            <a:r>
              <a:rPr lang="tr-TR" sz="2000" dirty="0" smtClean="0"/>
              <a:t>Çalışmanızın </a:t>
            </a:r>
            <a:r>
              <a:rPr lang="tr-TR" sz="2000" dirty="0" smtClean="0"/>
              <a:t>sonucuna ve önemine </a:t>
            </a:r>
            <a:r>
              <a:rPr lang="tr-TR" sz="2000" dirty="0" smtClean="0"/>
              <a:t>ilişkin bilgilere yer veriniz.</a:t>
            </a:r>
            <a:endParaRPr lang="tr-TR" sz="2000" dirty="0" smtClean="0"/>
          </a:p>
          <a:p>
            <a:pPr marL="514350" indent="-514350" eaLnBrk="1" hangingPunct="1">
              <a:spcBef>
                <a:spcPts val="1000"/>
              </a:spcBef>
              <a:buSzPct val="100000"/>
              <a:defRPr/>
            </a:pPr>
            <a:endParaRPr lang="tr-TR" altLang="en-US" sz="2000" dirty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algn="ctr" eaLnBrk="1" hangingPunct="1">
              <a:spcBef>
                <a:spcPts val="1000"/>
              </a:spcBef>
              <a:buSzPct val="100000"/>
            </a:pPr>
            <a:endParaRPr lang="tr-TR" altLang="en-US" sz="1800" dirty="0">
              <a:solidFill>
                <a:srgbClr val="40404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1163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4066566" y="5337664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4044233" y="3410786"/>
            <a:ext cx="72333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100" dirty="0">
                <a:solidFill>
                  <a:srgbClr val="52CBBE"/>
                </a:solidFill>
                <a:latin typeface="Tw Cen MT" panose="020B0602020104020603" pitchFamily="34" charset="0"/>
              </a:rPr>
              <a:t>    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pic>
        <p:nvPicPr>
          <p:cNvPr id="13" name="Resim 60">
            <a:extLst>
              <a:ext uri="{FF2B5EF4-FFF2-40B4-BE49-F238E27FC236}">
                <a16:creationId xmlns="" xmlns:a16="http://schemas.microsoft.com/office/drawing/2014/main" id="{D5A46E06-4238-4E15-B300-4A5631455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1215" y="261519"/>
            <a:ext cx="1414884" cy="1627420"/>
          </a:xfrm>
          <a:prstGeom prst="rect">
            <a:avLst/>
          </a:prstGeom>
        </p:spPr>
      </p:pic>
      <p:sp>
        <p:nvSpPr>
          <p:cNvPr id="14" name="TextBox 49">
            <a:extLst>
              <a:ext uri="{FF2B5EF4-FFF2-40B4-BE49-F238E27FC236}">
                <a16:creationId xmlns="" xmlns:a16="http://schemas.microsoft.com/office/drawing/2014/main" id="{4982FD75-B2C2-4BFE-80B9-C67305568A3F}"/>
              </a:ext>
            </a:extLst>
          </p:cNvPr>
          <p:cNvSpPr txBox="1"/>
          <p:nvPr/>
        </p:nvSpPr>
        <p:spPr>
          <a:xfrm>
            <a:off x="2475405" y="2671284"/>
            <a:ext cx="72789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36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Bizi </a:t>
            </a:r>
            <a:r>
              <a:rPr lang="tr-TR" altLang="en-US" sz="3600" dirty="0" smtClean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dinlediğiniz </a:t>
            </a:r>
            <a:r>
              <a:rPr lang="tr-TR" altLang="en-US" sz="3600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için teşekkür ederiz.</a:t>
            </a:r>
          </a:p>
          <a:p>
            <a:pPr algn="ctr"/>
            <a:r>
              <a:rPr lang="tr-TR" altLang="en-US" sz="4400" b="1" dirty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Sorularınız?</a:t>
            </a:r>
          </a:p>
          <a:p>
            <a:pPr algn="ctr"/>
            <a:endParaRPr lang="en-US" sz="3500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5" name="14 Grup"/>
          <p:cNvGrpSpPr/>
          <p:nvPr/>
        </p:nvGrpSpPr>
        <p:grpSpPr>
          <a:xfrm>
            <a:off x="3294293" y="5882762"/>
            <a:ext cx="5696496" cy="975238"/>
            <a:chOff x="4897062" y="5834490"/>
            <a:chExt cx="5696496" cy="975238"/>
          </a:xfrm>
        </p:grpSpPr>
        <p:pic>
          <p:nvPicPr>
            <p:cNvPr id="16" name="Resim 4">
              <a:extLst>
                <a:ext uri="{FF2B5EF4-FFF2-40B4-BE49-F238E27FC236}">
                  <a16:creationId xmlns="" xmlns:a16="http://schemas.microsoft.com/office/drawing/2014/main" id="{6E2CD9A3-5E54-4E90-9812-F54C60B6E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897062" y="5912334"/>
              <a:ext cx="853804" cy="853804"/>
            </a:xfrm>
            <a:prstGeom prst="rect">
              <a:avLst/>
            </a:prstGeom>
          </p:spPr>
        </p:pic>
        <p:pic>
          <p:nvPicPr>
            <p:cNvPr id="17" name="Resim 6">
              <a:extLst>
                <a:ext uri="{FF2B5EF4-FFF2-40B4-BE49-F238E27FC236}">
                  <a16:creationId xmlns="" xmlns:a16="http://schemas.microsoft.com/office/drawing/2014/main" id="{69548C74-F194-431E-BF76-EF44A1079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82054" y="5894220"/>
              <a:ext cx="839626" cy="852745"/>
            </a:xfrm>
            <a:prstGeom prst="rect">
              <a:avLst/>
            </a:prstGeom>
          </p:spPr>
        </p:pic>
        <p:pic>
          <p:nvPicPr>
            <p:cNvPr id="18" name="Resim 12" descr="metin içeren bir resim&#10;&#10;Açıklama otomatik olarak oluşturuldu">
              <a:extLst>
                <a:ext uri="{FF2B5EF4-FFF2-40B4-BE49-F238E27FC236}">
                  <a16:creationId xmlns="" xmlns:a16="http://schemas.microsoft.com/office/drawing/2014/main" id="{D9C209B9-7D7E-408F-9E52-C41B01098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73459" y="5912334"/>
              <a:ext cx="839626" cy="839626"/>
            </a:xfrm>
            <a:prstGeom prst="rect">
              <a:avLst/>
            </a:prstGeom>
          </p:spPr>
        </p:pic>
        <p:pic>
          <p:nvPicPr>
            <p:cNvPr id="19" name="Resim 14">
              <a:extLst>
                <a:ext uri="{FF2B5EF4-FFF2-40B4-BE49-F238E27FC236}">
                  <a16:creationId xmlns="" xmlns:a16="http://schemas.microsoft.com/office/drawing/2014/main" id="{E9365824-5691-41DA-A1DD-97C135ADB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206891" y="5834490"/>
              <a:ext cx="1386667" cy="9752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961163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165</Words>
  <Application>Microsoft Office PowerPoint</Application>
  <PresentationFormat>Özel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cumhuriyet</cp:lastModifiedBy>
  <cp:revision>55</cp:revision>
  <dcterms:created xsi:type="dcterms:W3CDTF">2017-01-05T13:17:27Z</dcterms:created>
  <dcterms:modified xsi:type="dcterms:W3CDTF">2022-04-25T12:01:36Z</dcterms:modified>
</cp:coreProperties>
</file>