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300" r:id="rId4"/>
    <p:sldId id="291" r:id="rId5"/>
    <p:sldId id="301" r:id="rId6"/>
    <p:sldId id="30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pPr/>
              <a:t>16.05.2025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3792103" y="5177183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044233" y="3410786"/>
            <a:ext cx="72333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  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2268977" y="1606580"/>
            <a:ext cx="727891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88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Bildiri Başlığı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0" name="TextBox 56">
            <a:extLst>
              <a:ext uri="{FF2B5EF4-FFF2-40B4-BE49-F238E27FC236}">
                <a16:creationId xmlns:a16="http://schemas.microsoft.com/office/drawing/2014/main" id="{FBE2D0E7-D2AD-430B-9AFA-8B2FAB1DD08C}"/>
              </a:ext>
            </a:extLst>
          </p:cNvPr>
          <p:cNvSpPr txBox="1"/>
          <p:nvPr/>
        </p:nvSpPr>
        <p:spPr>
          <a:xfrm>
            <a:off x="1645399" y="3312882"/>
            <a:ext cx="820412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52CBBE"/>
                </a:solidFill>
                <a:latin typeface="Tw Cen MT" panose="020B0602020104020603" pitchFamily="34" charset="0"/>
              </a:rPr>
              <a:t>Yazar 1 Adı ve Soyadı </a:t>
            </a:r>
          </a:p>
          <a:p>
            <a:pPr algn="ctr"/>
            <a:r>
              <a:rPr lang="tr-TR" sz="2800" dirty="0">
                <a:solidFill>
                  <a:srgbClr val="52CBBE"/>
                </a:solidFill>
                <a:latin typeface="Tw Cen MT" panose="020B0602020104020603" pitchFamily="34" charset="0"/>
              </a:rPr>
              <a:t>    Yazar 2 Adı ve Soy Adı… </a:t>
            </a:r>
          </a:p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46" y="230696"/>
            <a:ext cx="1414884" cy="162742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4DB6843-C82E-3876-841B-892B21FFE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83" y="5851479"/>
            <a:ext cx="1867235" cy="688481"/>
          </a:xfrm>
          <a:prstGeom prst="rect">
            <a:avLst/>
          </a:prstGeom>
        </p:spPr>
      </p:pic>
      <p:pic>
        <p:nvPicPr>
          <p:cNvPr id="3" name="Resim 2" descr="yazı tipi, metin, logo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E3D2BD3-11D9-F6FF-6EA5-9F592C31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1" y="5896887"/>
            <a:ext cx="1631862" cy="61104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603C0F-2D99-92D9-C719-021341255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35" y="5766347"/>
            <a:ext cx="2468757" cy="8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26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3854883" y="6188662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044233" y="3410786"/>
            <a:ext cx="72333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  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1757650" y="484211"/>
            <a:ext cx="89459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4400" dirty="0" err="1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Powerpoint</a:t>
            </a:r>
            <a:r>
              <a:rPr lang="tr-TR" altLang="en-US" sz="4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 Sunusu Hazırlarken…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5" y="195209"/>
            <a:ext cx="964338" cy="1109196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E855E56B-7DFB-4F64-A201-2BB6BEB7473C}"/>
              </a:ext>
            </a:extLst>
          </p:cNvPr>
          <p:cNvSpPr txBox="1"/>
          <p:nvPr/>
        </p:nvSpPr>
        <p:spPr>
          <a:xfrm>
            <a:off x="1948598" y="1678590"/>
            <a:ext cx="820686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000"/>
              </a:spcBef>
              <a:buSzPct val="100000"/>
            </a:pPr>
            <a:r>
              <a:rPr lang="tr-TR" alt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Önemli Not:  Toplam sunu süresi 15 dakikadır: </a:t>
            </a:r>
          </a:p>
          <a:p>
            <a:pPr algn="ctr" eaLnBrk="1" hangingPunct="1">
              <a:spcBef>
                <a:spcPts val="1000"/>
              </a:spcBef>
              <a:buSzPct val="100000"/>
            </a:pPr>
            <a:r>
              <a:rPr lang="tr-TR" alt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(Sunu 10 dakika, Soru-cevap 5 dakika)</a:t>
            </a:r>
          </a:p>
          <a:p>
            <a:pPr algn="ctr" eaLnBrk="1" hangingPunct="1">
              <a:spcBef>
                <a:spcPts val="1000"/>
              </a:spcBef>
              <a:buSzPct val="100000"/>
            </a:pPr>
            <a:endParaRPr lang="tr-TR" altLang="en-US" sz="20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1000"/>
              </a:spcBef>
              <a:buClr>
                <a:srgbClr val="A53010"/>
              </a:buClr>
              <a:buSzPct val="100000"/>
              <a:buFont typeface="Wingdings 3" panose="05040102010807070707" pitchFamily="18" charset="2"/>
              <a:buChar char=""/>
            </a:pPr>
            <a:r>
              <a:rPr lang="tr-TR" altLang="en-US" sz="2800" dirty="0">
                <a:solidFill>
                  <a:srgbClr val="52CBBE"/>
                </a:solidFill>
                <a:latin typeface="Tw Cen MT" panose="020B0602020104020603" pitchFamily="34" charset="0"/>
              </a:rPr>
              <a:t>Vurgulanacak tüm notlar ve önemli noktalar buraya eklenebilir. Slaytlarınızı metinle doldurmaya gerek yoktur. Slayttan okumanın genel olarak iyi bir uygulama olmadığını unutmayın.</a:t>
            </a:r>
          </a:p>
        </p:txBody>
      </p:sp>
    </p:spTree>
    <p:extLst>
      <p:ext uri="{BB962C8B-B14F-4D97-AF65-F5344CB8AC3E}">
        <p14:creationId xmlns:p14="http://schemas.microsoft.com/office/powerpoint/2010/main" val="179222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3522036" y="640617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044233" y="3410786"/>
            <a:ext cx="72333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  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1455307" y="267882"/>
            <a:ext cx="89459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4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Sunu Akışı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" y="217678"/>
            <a:ext cx="964338" cy="1109196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E855E56B-7DFB-4F64-A201-2BB6BEB7473C}"/>
              </a:ext>
            </a:extLst>
          </p:cNvPr>
          <p:cNvSpPr txBox="1"/>
          <p:nvPr/>
        </p:nvSpPr>
        <p:spPr>
          <a:xfrm>
            <a:off x="1878739" y="1429616"/>
            <a:ext cx="8919400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A5301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tr-TR" altLang="en-US" sz="2000" dirty="0">
                <a:solidFill>
                  <a:srgbClr val="FF0000"/>
                </a:solidFill>
                <a:cs typeface="Tahoma" panose="020B0604030504040204" pitchFamily="34" charset="0"/>
              </a:rPr>
              <a:t>Araştırmanın Amacı:</a:t>
            </a:r>
            <a:endParaRPr lang="tr-TR" altLang="en-US" sz="2000" dirty="0"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rgbClr val="A53010"/>
              </a:buClr>
              <a:buSzPct val="100000"/>
              <a:defRPr/>
            </a:pPr>
            <a:r>
              <a:rPr lang="tr-TR" sz="2000" dirty="0"/>
              <a:t>Neden böyle bir çalışma yapmaya gereksinim duydunuz? </a:t>
            </a:r>
          </a:p>
          <a:p>
            <a:pPr>
              <a:spcBef>
                <a:spcPts val="1000"/>
              </a:spcBef>
              <a:buClr>
                <a:srgbClr val="A53010"/>
              </a:buClr>
              <a:buSzPct val="100000"/>
              <a:defRPr/>
            </a:pPr>
            <a:r>
              <a:rPr lang="tr-TR" sz="2000" dirty="0"/>
              <a:t>Bu çalışma ile neyi gerçekleştirmeyi amaçlıyorsunuz?</a:t>
            </a:r>
          </a:p>
          <a:p>
            <a:pPr algn="ctr" eaLnBrk="1" hangingPunct="1">
              <a:spcBef>
                <a:spcPts val="1000"/>
              </a:spcBef>
              <a:buSzPct val="100000"/>
            </a:pPr>
            <a:endParaRPr lang="tr-TR" altLang="en-US" sz="18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1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3522036" y="640617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1455307" y="267882"/>
            <a:ext cx="89459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4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Sunu Akışı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" y="217678"/>
            <a:ext cx="964338" cy="1109196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E855E56B-7DFB-4F64-A201-2BB6BEB7473C}"/>
              </a:ext>
            </a:extLst>
          </p:cNvPr>
          <p:cNvSpPr txBox="1"/>
          <p:nvPr/>
        </p:nvSpPr>
        <p:spPr>
          <a:xfrm>
            <a:off x="1878739" y="1429616"/>
            <a:ext cx="820686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A53010"/>
              </a:buClr>
              <a:buSzPct val="100000"/>
              <a:defRPr/>
            </a:pPr>
            <a:r>
              <a:rPr lang="tr-TR" altLang="en-US" sz="2000" b="1" dirty="0">
                <a:solidFill>
                  <a:srgbClr val="FF0000"/>
                </a:solidFill>
                <a:cs typeface="Tahoma" panose="020B0604030504040204" pitchFamily="34" charset="0"/>
              </a:rPr>
              <a:t>2. Yöntem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Çalışmanızı gerçekleştirdiniz tarihler,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Çalışmanızı gerçekleştirdiniz ortam,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Çalışmanızın katılımcıları (öğrenci, öğretmen, veli vb. ,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Çalışmanızda gerçekleştirdiğiniz etkinlikler, ürünler vb.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Çalışmanız sırasında kullandığınız veri toplama araçları (gözlem, görüşme, anket vb.)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tr-TR" sz="2000" dirty="0"/>
              <a:t> ve çalışmanızla ilgili özgün farklı bilgilere yer verebilirsiniz.</a:t>
            </a:r>
            <a:endParaRPr lang="tr-TR" altLang="en-US" sz="2400" dirty="0">
              <a:solidFill>
                <a:srgbClr val="404040"/>
              </a:solidFill>
              <a:cs typeface="Tahoma" panose="020B0604030504040204" pitchFamily="34" charset="0"/>
            </a:endParaRPr>
          </a:p>
          <a:p>
            <a:pPr algn="ctr" eaLnBrk="1" hangingPunct="1">
              <a:spcBef>
                <a:spcPts val="1000"/>
              </a:spcBef>
              <a:buSzPct val="100000"/>
            </a:pPr>
            <a:endParaRPr lang="tr-TR" altLang="en-US" sz="18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1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3522036" y="640617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044233" y="3410786"/>
            <a:ext cx="72333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  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1455307" y="267882"/>
            <a:ext cx="89459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44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Sunu Akışı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" y="217678"/>
            <a:ext cx="964338" cy="1109196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E855E56B-7DFB-4F64-A201-2BB6BEB7473C}"/>
              </a:ext>
            </a:extLst>
          </p:cNvPr>
          <p:cNvSpPr txBox="1"/>
          <p:nvPr/>
        </p:nvSpPr>
        <p:spPr>
          <a:xfrm>
            <a:off x="1919836" y="2200178"/>
            <a:ext cx="8206860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ts val="1000"/>
              </a:spcBef>
              <a:buSzPct val="100000"/>
              <a:defRPr/>
            </a:pPr>
            <a:r>
              <a:rPr lang="tr-TR" altLang="en-US" sz="2000" dirty="0">
                <a:solidFill>
                  <a:srgbClr val="FF0000"/>
                </a:solidFill>
                <a:cs typeface="Tahoma" panose="020B0604030504040204" pitchFamily="34" charset="0"/>
              </a:rPr>
              <a:t>3. Sonuç</a:t>
            </a:r>
          </a:p>
          <a:p>
            <a:pPr marL="514350" lvl="0" indent="-514350">
              <a:spcBef>
                <a:spcPts val="1000"/>
              </a:spcBef>
              <a:buSzPct val="100000"/>
              <a:defRPr/>
            </a:pPr>
            <a:endParaRPr lang="tr-TR" sz="2000" dirty="0"/>
          </a:p>
          <a:p>
            <a:pPr marL="514350" lvl="0" indent="-514350">
              <a:spcBef>
                <a:spcPts val="1000"/>
              </a:spcBef>
              <a:buSzPct val="100000"/>
              <a:defRPr/>
            </a:pPr>
            <a:r>
              <a:rPr lang="tr-TR" sz="2000" dirty="0"/>
              <a:t>Çalışmanızın sonucuna ve önemine ilişkin bilgilere yer veriniz.</a:t>
            </a:r>
          </a:p>
          <a:p>
            <a:pPr marL="514350" indent="-514350" eaLnBrk="1" hangingPunct="1">
              <a:spcBef>
                <a:spcPts val="1000"/>
              </a:spcBef>
              <a:buSzPct val="100000"/>
              <a:defRPr/>
            </a:pPr>
            <a:endParaRPr lang="tr-TR" altLang="en-US" sz="2000" dirty="0">
              <a:solidFill>
                <a:srgbClr val="FF0000"/>
              </a:solidFill>
              <a:cs typeface="Tahoma" panose="020B0604030504040204" pitchFamily="34" charset="0"/>
            </a:endParaRPr>
          </a:p>
          <a:p>
            <a:pPr algn="ctr" eaLnBrk="1" hangingPunct="1">
              <a:spcBef>
                <a:spcPts val="1000"/>
              </a:spcBef>
              <a:buSzPct val="100000"/>
            </a:pPr>
            <a:endParaRPr lang="tr-TR" altLang="en-US" sz="18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1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066566" y="5337664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044233" y="3410786"/>
            <a:ext cx="72333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    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Resim 60">
            <a:extLst>
              <a:ext uri="{FF2B5EF4-FFF2-40B4-BE49-F238E27FC236}">
                <a16:creationId xmlns:a16="http://schemas.microsoft.com/office/drawing/2014/main" id="{D5A46E06-4238-4E15-B300-4A5631455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15" y="261519"/>
            <a:ext cx="1414884" cy="1627420"/>
          </a:xfrm>
          <a:prstGeom prst="rect">
            <a:avLst/>
          </a:prstGeom>
        </p:spPr>
      </p:pic>
      <p:sp>
        <p:nvSpPr>
          <p:cNvPr id="14" name="TextBox 49">
            <a:extLst>
              <a:ext uri="{FF2B5EF4-FFF2-40B4-BE49-F238E27FC236}">
                <a16:creationId xmlns:a16="http://schemas.microsoft.com/office/drawing/2014/main" id="{4982FD75-B2C2-4BFE-80B9-C67305568A3F}"/>
              </a:ext>
            </a:extLst>
          </p:cNvPr>
          <p:cNvSpPr txBox="1"/>
          <p:nvPr/>
        </p:nvSpPr>
        <p:spPr>
          <a:xfrm>
            <a:off x="2475405" y="2671284"/>
            <a:ext cx="72789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36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Bizi dinlediğiniz için teşekkür ederiz.</a:t>
            </a:r>
          </a:p>
          <a:p>
            <a:pPr algn="ctr"/>
            <a:r>
              <a:rPr lang="tr-TR" altLang="en-US" sz="44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Sorularınız?</a:t>
            </a:r>
          </a:p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FFD155-4B85-237A-7685-ACFCEF2A4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49" y="5905339"/>
            <a:ext cx="1867235" cy="688481"/>
          </a:xfrm>
          <a:prstGeom prst="rect">
            <a:avLst/>
          </a:prstGeom>
        </p:spPr>
      </p:pic>
      <p:pic>
        <p:nvPicPr>
          <p:cNvPr id="4" name="Resim 3" descr="yazı tipi, metin, logo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C98B9EC-FD1E-A98A-FB63-CD52FF607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27" y="5950747"/>
            <a:ext cx="1631862" cy="61104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29BA9D0-B523-6E79-E9FF-D45D188FE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1" y="5820207"/>
            <a:ext cx="2468757" cy="8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1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165</Words>
  <Application>Microsoft Office PowerPoint</Application>
  <PresentationFormat>Geniş ekran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Tw Cen MT</vt:lpstr>
      <vt:lpstr>Wingdings 3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ASUS</cp:lastModifiedBy>
  <cp:revision>57</cp:revision>
  <dcterms:created xsi:type="dcterms:W3CDTF">2017-01-05T13:17:27Z</dcterms:created>
  <dcterms:modified xsi:type="dcterms:W3CDTF">2025-05-16T08:18:56Z</dcterms:modified>
</cp:coreProperties>
</file>